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22"/>
  </p:notesMasterIdLst>
  <p:sldIdLst>
    <p:sldId id="261" r:id="rId2"/>
    <p:sldId id="257" r:id="rId3"/>
    <p:sldId id="258" r:id="rId4"/>
    <p:sldId id="262" r:id="rId5"/>
    <p:sldId id="293" r:id="rId6"/>
    <p:sldId id="290" r:id="rId7"/>
    <p:sldId id="284" r:id="rId8"/>
    <p:sldId id="280" r:id="rId9"/>
    <p:sldId id="283" r:id="rId10"/>
    <p:sldId id="286" r:id="rId11"/>
    <p:sldId id="268" r:id="rId12"/>
    <p:sldId id="292" r:id="rId13"/>
    <p:sldId id="282" r:id="rId14"/>
    <p:sldId id="287" r:id="rId15"/>
    <p:sldId id="288" r:id="rId16"/>
    <p:sldId id="276" r:id="rId17"/>
    <p:sldId id="294" r:id="rId18"/>
    <p:sldId id="295" r:id="rId19"/>
    <p:sldId id="277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22" autoAdjust="0"/>
  </p:normalViewPr>
  <p:slideViewPr>
    <p:cSldViewPr snapToGrid="0">
      <p:cViewPr varScale="1">
        <p:scale>
          <a:sx n="60" d="100"/>
          <a:sy n="60" d="100"/>
        </p:scale>
        <p:origin x="1656" y="4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5" d="100"/>
        <a:sy n="65" d="100"/>
      </p:scale>
      <p:origin x="0" y="-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FDC1B-F097-45E5-BB9E-47314120C78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B2E58B-8E9D-454A-A82E-18E8E34A574A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তোমারা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কী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ছবির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মানুষ</a:t>
          </a:r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দের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কে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চেন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এবং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কীভাবে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চেন</a:t>
          </a:r>
          <a:r>
            <a:rPr lang="en-US" sz="2800" dirty="0" smtClean="0">
              <a:latin typeface="NikoshBAN" panose="02000000000000000000" pitchFamily="2" charset="0"/>
              <a:cs typeface="NikoshBAN" panose="02000000000000000000" pitchFamily="2" charset="0"/>
            </a:rPr>
            <a:t>?     </a:t>
          </a:r>
          <a:endParaRPr lang="en-US" sz="2800" dirty="0"/>
        </a:p>
      </dgm:t>
    </dgm:pt>
    <dgm:pt modelId="{2997CFB7-DB9C-485D-9D29-D3D9103E96D9}" type="parTrans" cxnId="{AF729C4B-31E4-477C-AA44-10343C4DDD33}">
      <dgm:prSet/>
      <dgm:spPr/>
      <dgm:t>
        <a:bodyPr/>
        <a:lstStyle/>
        <a:p>
          <a:endParaRPr lang="en-US"/>
        </a:p>
      </dgm:t>
    </dgm:pt>
    <dgm:pt modelId="{936E46F0-E251-4000-88E7-508322E5BDA0}" type="sibTrans" cxnId="{AF729C4B-31E4-477C-AA44-10343C4DDD33}">
      <dgm:prSet/>
      <dgm:spPr/>
      <dgm:t>
        <a:bodyPr/>
        <a:lstStyle/>
        <a:p>
          <a:endParaRPr lang="en-US"/>
        </a:p>
      </dgm:t>
    </dgm:pt>
    <dgm:pt modelId="{93DD9253-2759-4D65-A08F-01E5EDE998A9}">
      <dgm:prSet phldrT="[Text]" phldr="1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A3BA10E-125C-4DE6-A982-EABC412B9487}" type="parTrans" cxnId="{8711F50D-9787-428A-943B-5CA3EA4D1121}">
      <dgm:prSet/>
      <dgm:spPr/>
      <dgm:t>
        <a:bodyPr/>
        <a:lstStyle/>
        <a:p>
          <a:endParaRPr lang="en-US"/>
        </a:p>
      </dgm:t>
    </dgm:pt>
    <dgm:pt modelId="{3DF1EB7C-0FB2-49CF-A9F7-F165175A5412}" type="sibTrans" cxnId="{8711F50D-9787-428A-943B-5CA3EA4D1121}">
      <dgm:prSet/>
      <dgm:spPr/>
      <dgm:t>
        <a:bodyPr/>
        <a:lstStyle/>
        <a:p>
          <a:endParaRPr lang="en-US"/>
        </a:p>
      </dgm:t>
    </dgm:pt>
    <dgm:pt modelId="{8CAE1177-C63D-494F-9016-08A936FA5513}">
      <dgm:prSet phldrT="[Text]" phldr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FB884FC-29AC-4993-9C91-F3DB4DFD1377}" type="parTrans" cxnId="{73A3C068-E46B-45EA-9DD4-1554BE6C661A}">
      <dgm:prSet/>
      <dgm:spPr/>
      <dgm:t>
        <a:bodyPr/>
        <a:lstStyle/>
        <a:p>
          <a:endParaRPr lang="en-US"/>
        </a:p>
      </dgm:t>
    </dgm:pt>
    <dgm:pt modelId="{D80DDCD0-9A33-43A5-AE41-DC4BDEFC21CD}" type="sibTrans" cxnId="{73A3C068-E46B-45EA-9DD4-1554BE6C661A}">
      <dgm:prSet/>
      <dgm:spPr/>
      <dgm:t>
        <a:bodyPr/>
        <a:lstStyle/>
        <a:p>
          <a:endParaRPr lang="en-US"/>
        </a:p>
      </dgm:t>
    </dgm:pt>
    <dgm:pt modelId="{4C4A5072-8A32-4EFA-AB7F-0403645D8B65}">
      <dgm:prSet phldrT="[Text]" phldr="1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5BC5941-5ADB-4705-B55B-628662F6BA01}" type="parTrans" cxnId="{00633B97-5E27-4DDA-9711-831CF382A61A}">
      <dgm:prSet/>
      <dgm:spPr/>
      <dgm:t>
        <a:bodyPr/>
        <a:lstStyle/>
        <a:p>
          <a:endParaRPr lang="en-US"/>
        </a:p>
      </dgm:t>
    </dgm:pt>
    <dgm:pt modelId="{9DB48C5A-CC53-4C90-88AF-91BDB987E754}" type="sibTrans" cxnId="{00633B97-5E27-4DDA-9711-831CF382A61A}">
      <dgm:prSet/>
      <dgm:spPr/>
      <dgm:t>
        <a:bodyPr/>
        <a:lstStyle/>
        <a:p>
          <a:endParaRPr lang="en-US"/>
        </a:p>
      </dgm:t>
    </dgm:pt>
    <dgm:pt modelId="{E6A0CE88-E7E9-4F5D-AF38-BDCEF97DA2AE}">
      <dgm:prSet phldrT="[Text]" phldr="1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4427F24-D223-4EEF-BF2A-09BCF47FF6B0}" type="parTrans" cxnId="{8F13007A-CBB1-47BF-A783-BDCFF05FFA62}">
      <dgm:prSet/>
      <dgm:spPr/>
      <dgm:t>
        <a:bodyPr/>
        <a:lstStyle/>
        <a:p>
          <a:endParaRPr lang="en-US"/>
        </a:p>
      </dgm:t>
    </dgm:pt>
    <dgm:pt modelId="{95512A04-7309-4A38-A55F-9A407ADD9E67}" type="sibTrans" cxnId="{8F13007A-CBB1-47BF-A783-BDCFF05FFA62}">
      <dgm:prSet/>
      <dgm:spPr/>
      <dgm:t>
        <a:bodyPr/>
        <a:lstStyle/>
        <a:p>
          <a:endParaRPr lang="en-US"/>
        </a:p>
      </dgm:t>
    </dgm:pt>
    <dgm:pt modelId="{D5ED373C-D262-4FF4-A97D-92A13B1D07EF}">
      <dgm:prSet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F49F0FE-6329-462F-88B6-3F0447690B10}" type="parTrans" cxnId="{912EF733-203F-43CA-A9D2-8830669F9B57}">
      <dgm:prSet/>
      <dgm:spPr/>
      <dgm:t>
        <a:bodyPr/>
        <a:lstStyle/>
        <a:p>
          <a:endParaRPr lang="en-US"/>
        </a:p>
      </dgm:t>
    </dgm:pt>
    <dgm:pt modelId="{861BD08F-6FE0-4100-BE0B-096C1DEB1F2F}" type="sibTrans" cxnId="{912EF733-203F-43CA-A9D2-8830669F9B57}">
      <dgm:prSet/>
      <dgm:spPr/>
      <dgm:t>
        <a:bodyPr/>
        <a:lstStyle/>
        <a:p>
          <a:endParaRPr lang="en-US"/>
        </a:p>
      </dgm:t>
    </dgm:pt>
    <dgm:pt modelId="{39F19B5C-3ECA-4528-8C8B-57F5DB45A62F}" type="pres">
      <dgm:prSet presAssocID="{D21FDC1B-F097-45E5-BB9E-47314120C78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C01BAC-F405-4480-94E6-601B424873B4}" type="pres">
      <dgm:prSet presAssocID="{5AB2E58B-8E9D-454A-A82E-18E8E34A574A}" presName="centerShape" presStyleLbl="node0" presStyleIdx="0" presStyleCnt="1" custScaleX="127369" custScaleY="6329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A9AF343-AD6F-48B3-9353-A604955BD606}" type="pres">
      <dgm:prSet presAssocID="{93DD9253-2759-4D65-A08F-01E5EDE998A9}" presName="node" presStyleLbl="node1" presStyleIdx="0" presStyleCnt="5" custScaleX="125842" custScaleY="104006" custRadScaleRad="94023" custRadScaleInc="15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A6B9F78-B0AE-42D1-92B3-0C8892BEE492}" type="pres">
      <dgm:prSet presAssocID="{93DD9253-2759-4D65-A08F-01E5EDE998A9}" presName="dummy" presStyleCnt="0"/>
      <dgm:spPr/>
    </dgm:pt>
    <dgm:pt modelId="{CBD40B21-F14B-455C-AF72-54FA7C05D294}" type="pres">
      <dgm:prSet presAssocID="{3DF1EB7C-0FB2-49CF-A9F7-F165175A5412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A73F2F-29A5-4D33-AF5F-9C62DD53340A}" type="pres">
      <dgm:prSet presAssocID="{8CAE1177-C63D-494F-9016-08A936FA5513}" presName="node" presStyleLbl="node1" presStyleIdx="1" presStyleCnt="5" custScaleX="100779" custScaleY="11084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98EFD6E-FEFB-4063-9099-A99B2D2C02A1}" type="pres">
      <dgm:prSet presAssocID="{8CAE1177-C63D-494F-9016-08A936FA5513}" presName="dummy" presStyleCnt="0"/>
      <dgm:spPr/>
    </dgm:pt>
    <dgm:pt modelId="{7F25F2A6-05D9-4CDB-B91F-5D1B1105994B}" type="pres">
      <dgm:prSet presAssocID="{D80DDCD0-9A33-43A5-AE41-DC4BDEFC21CD}" presName="sibTrans" presStyleLbl="sibTrans2D1" presStyleIdx="1" presStyleCnt="5" custScaleX="118858" custScaleY="130507" custLinFactNeighborX="-922" custLinFactNeighborY="-7824"/>
      <dgm:spPr/>
      <dgm:t>
        <a:bodyPr/>
        <a:lstStyle/>
        <a:p>
          <a:endParaRPr lang="en-US"/>
        </a:p>
      </dgm:t>
    </dgm:pt>
    <dgm:pt modelId="{AC251427-6207-4AAE-9CEB-8514C039FCE8}" type="pres">
      <dgm:prSet presAssocID="{D5ED373C-D262-4FF4-A97D-92A13B1D07EF}" presName="node" presStyleLbl="node1" presStyleIdx="2" presStyleCnt="5" custScaleX="98382" custScaleY="11277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F2DAAB1-8CC9-486A-ADD3-58EE3501658B}" type="pres">
      <dgm:prSet presAssocID="{D5ED373C-D262-4FF4-A97D-92A13B1D07EF}" presName="dummy" presStyleCnt="0"/>
      <dgm:spPr/>
    </dgm:pt>
    <dgm:pt modelId="{CE0F9AE7-DEE9-4FC3-9659-8F5473D8E352}" type="pres">
      <dgm:prSet presAssocID="{861BD08F-6FE0-4100-BE0B-096C1DEB1F2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BDA096C2-312F-4160-964E-7E135F208B70}" type="pres">
      <dgm:prSet presAssocID="{4C4A5072-8A32-4EFA-AB7F-0403645D8B65}" presName="node" presStyleLbl="node1" presStyleIdx="3" presStyleCnt="5" custScaleX="97848" custScaleY="100475" custRadScaleRad="98852" custRadScaleInc="-386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EDB4BBF-8831-4D33-BDD9-FB4EE965313B}" type="pres">
      <dgm:prSet presAssocID="{4C4A5072-8A32-4EFA-AB7F-0403645D8B65}" presName="dummy" presStyleCnt="0"/>
      <dgm:spPr/>
    </dgm:pt>
    <dgm:pt modelId="{BA6AB485-E40E-4D3C-BDE3-4172DCF1B854}" type="pres">
      <dgm:prSet presAssocID="{9DB48C5A-CC53-4C90-88AF-91BDB987E75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A6368736-6CDA-451B-B7A0-ACE13BB42BCC}" type="pres">
      <dgm:prSet presAssocID="{E6A0CE88-E7E9-4F5D-AF38-BDCEF97DA2AE}" presName="node" presStyleLbl="node1" presStyleIdx="4" presStyleCnt="5" custScaleX="107676" custScaleY="8669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D0E1D3D-D58E-446F-930B-A0651862375B}" type="pres">
      <dgm:prSet presAssocID="{E6A0CE88-E7E9-4F5D-AF38-BDCEF97DA2AE}" presName="dummy" presStyleCnt="0"/>
      <dgm:spPr/>
    </dgm:pt>
    <dgm:pt modelId="{451855D4-9902-4C1E-8EEF-82DE733D42E4}" type="pres">
      <dgm:prSet presAssocID="{95512A04-7309-4A38-A55F-9A407ADD9E67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F729C4B-31E4-477C-AA44-10343C4DDD33}" srcId="{D21FDC1B-F097-45E5-BB9E-47314120C78B}" destId="{5AB2E58B-8E9D-454A-A82E-18E8E34A574A}" srcOrd="0" destOrd="0" parTransId="{2997CFB7-DB9C-485D-9D29-D3D9103E96D9}" sibTransId="{936E46F0-E251-4000-88E7-508322E5BDA0}"/>
    <dgm:cxn modelId="{00633B97-5E27-4DDA-9711-831CF382A61A}" srcId="{5AB2E58B-8E9D-454A-A82E-18E8E34A574A}" destId="{4C4A5072-8A32-4EFA-AB7F-0403645D8B65}" srcOrd="3" destOrd="0" parTransId="{55BC5941-5ADB-4705-B55B-628662F6BA01}" sibTransId="{9DB48C5A-CC53-4C90-88AF-91BDB987E754}"/>
    <dgm:cxn modelId="{EADCA732-95EC-4DB0-B928-3E70F689257F}" type="presOf" srcId="{3DF1EB7C-0FB2-49CF-A9F7-F165175A5412}" destId="{CBD40B21-F14B-455C-AF72-54FA7C05D294}" srcOrd="0" destOrd="0" presId="urn:microsoft.com/office/officeart/2005/8/layout/radial6"/>
    <dgm:cxn modelId="{7B1F5CB5-73A9-4EAA-BBF0-9E3D24CAF1C2}" type="presOf" srcId="{861BD08F-6FE0-4100-BE0B-096C1DEB1F2F}" destId="{CE0F9AE7-DEE9-4FC3-9659-8F5473D8E352}" srcOrd="0" destOrd="0" presId="urn:microsoft.com/office/officeart/2005/8/layout/radial6"/>
    <dgm:cxn modelId="{8F13007A-CBB1-47BF-A783-BDCFF05FFA62}" srcId="{5AB2E58B-8E9D-454A-A82E-18E8E34A574A}" destId="{E6A0CE88-E7E9-4F5D-AF38-BDCEF97DA2AE}" srcOrd="4" destOrd="0" parTransId="{E4427F24-D223-4EEF-BF2A-09BCF47FF6B0}" sibTransId="{95512A04-7309-4A38-A55F-9A407ADD9E67}"/>
    <dgm:cxn modelId="{8EAA9680-B875-4CAE-9F16-0128CEAA37FA}" type="presOf" srcId="{E6A0CE88-E7E9-4F5D-AF38-BDCEF97DA2AE}" destId="{A6368736-6CDA-451B-B7A0-ACE13BB42BCC}" srcOrd="0" destOrd="0" presId="urn:microsoft.com/office/officeart/2005/8/layout/radial6"/>
    <dgm:cxn modelId="{B0851276-8204-4EE1-92A5-4B7050FCD18E}" type="presOf" srcId="{D80DDCD0-9A33-43A5-AE41-DC4BDEFC21CD}" destId="{7F25F2A6-05D9-4CDB-B91F-5D1B1105994B}" srcOrd="0" destOrd="0" presId="urn:microsoft.com/office/officeart/2005/8/layout/radial6"/>
    <dgm:cxn modelId="{75A43EFF-DEA6-42DE-9D25-80534F6AE258}" type="presOf" srcId="{8CAE1177-C63D-494F-9016-08A936FA5513}" destId="{66A73F2F-29A5-4D33-AF5F-9C62DD53340A}" srcOrd="0" destOrd="0" presId="urn:microsoft.com/office/officeart/2005/8/layout/radial6"/>
    <dgm:cxn modelId="{73A3C068-E46B-45EA-9DD4-1554BE6C661A}" srcId="{5AB2E58B-8E9D-454A-A82E-18E8E34A574A}" destId="{8CAE1177-C63D-494F-9016-08A936FA5513}" srcOrd="1" destOrd="0" parTransId="{5FB884FC-29AC-4993-9C91-F3DB4DFD1377}" sibTransId="{D80DDCD0-9A33-43A5-AE41-DC4BDEFC21CD}"/>
    <dgm:cxn modelId="{483BDD4C-7A2C-40BB-9342-044B1EA1BE6D}" type="presOf" srcId="{93DD9253-2759-4D65-A08F-01E5EDE998A9}" destId="{1A9AF343-AD6F-48B3-9353-A604955BD606}" srcOrd="0" destOrd="0" presId="urn:microsoft.com/office/officeart/2005/8/layout/radial6"/>
    <dgm:cxn modelId="{8711F50D-9787-428A-943B-5CA3EA4D1121}" srcId="{5AB2E58B-8E9D-454A-A82E-18E8E34A574A}" destId="{93DD9253-2759-4D65-A08F-01E5EDE998A9}" srcOrd="0" destOrd="0" parTransId="{7A3BA10E-125C-4DE6-A982-EABC412B9487}" sibTransId="{3DF1EB7C-0FB2-49CF-A9F7-F165175A5412}"/>
    <dgm:cxn modelId="{C272C3D6-14A4-44F6-BC81-B924588D7846}" type="presOf" srcId="{9DB48C5A-CC53-4C90-88AF-91BDB987E754}" destId="{BA6AB485-E40E-4D3C-BDE3-4172DCF1B854}" srcOrd="0" destOrd="0" presId="urn:microsoft.com/office/officeart/2005/8/layout/radial6"/>
    <dgm:cxn modelId="{36450E1A-F63B-4B33-AA70-664C4099C387}" type="presOf" srcId="{95512A04-7309-4A38-A55F-9A407ADD9E67}" destId="{451855D4-9902-4C1E-8EEF-82DE733D42E4}" srcOrd="0" destOrd="0" presId="urn:microsoft.com/office/officeart/2005/8/layout/radial6"/>
    <dgm:cxn modelId="{884ACCA3-EFAD-49E7-B4D7-62B87E1CFE16}" type="presOf" srcId="{5AB2E58B-8E9D-454A-A82E-18E8E34A574A}" destId="{2CC01BAC-F405-4480-94E6-601B424873B4}" srcOrd="0" destOrd="0" presId="urn:microsoft.com/office/officeart/2005/8/layout/radial6"/>
    <dgm:cxn modelId="{912EF733-203F-43CA-A9D2-8830669F9B57}" srcId="{5AB2E58B-8E9D-454A-A82E-18E8E34A574A}" destId="{D5ED373C-D262-4FF4-A97D-92A13B1D07EF}" srcOrd="2" destOrd="0" parTransId="{1F49F0FE-6329-462F-88B6-3F0447690B10}" sibTransId="{861BD08F-6FE0-4100-BE0B-096C1DEB1F2F}"/>
    <dgm:cxn modelId="{8BE275E2-63DD-4F08-8A4D-1BD079A8D591}" type="presOf" srcId="{4C4A5072-8A32-4EFA-AB7F-0403645D8B65}" destId="{BDA096C2-312F-4160-964E-7E135F208B70}" srcOrd="0" destOrd="0" presId="urn:microsoft.com/office/officeart/2005/8/layout/radial6"/>
    <dgm:cxn modelId="{E94174A6-9A0E-4922-99B1-1FBCE1FE4CF2}" type="presOf" srcId="{D5ED373C-D262-4FF4-A97D-92A13B1D07EF}" destId="{AC251427-6207-4AAE-9CEB-8514C039FCE8}" srcOrd="0" destOrd="0" presId="urn:microsoft.com/office/officeart/2005/8/layout/radial6"/>
    <dgm:cxn modelId="{F56AAEB5-2F41-4211-B0E9-237918D0D5E4}" type="presOf" srcId="{D21FDC1B-F097-45E5-BB9E-47314120C78B}" destId="{39F19B5C-3ECA-4528-8C8B-57F5DB45A62F}" srcOrd="0" destOrd="0" presId="urn:microsoft.com/office/officeart/2005/8/layout/radial6"/>
    <dgm:cxn modelId="{7BDF1DB1-9EE0-4166-959B-617F1B5B1D2B}" type="presParOf" srcId="{39F19B5C-3ECA-4528-8C8B-57F5DB45A62F}" destId="{2CC01BAC-F405-4480-94E6-601B424873B4}" srcOrd="0" destOrd="0" presId="urn:microsoft.com/office/officeart/2005/8/layout/radial6"/>
    <dgm:cxn modelId="{6BE3EC5A-A35D-49F8-B6E1-CEAFCED52F95}" type="presParOf" srcId="{39F19B5C-3ECA-4528-8C8B-57F5DB45A62F}" destId="{1A9AF343-AD6F-48B3-9353-A604955BD606}" srcOrd="1" destOrd="0" presId="urn:microsoft.com/office/officeart/2005/8/layout/radial6"/>
    <dgm:cxn modelId="{FDDCF68E-089B-4D11-BE2F-6E6779A39548}" type="presParOf" srcId="{39F19B5C-3ECA-4528-8C8B-57F5DB45A62F}" destId="{9A6B9F78-B0AE-42D1-92B3-0C8892BEE492}" srcOrd="2" destOrd="0" presId="urn:microsoft.com/office/officeart/2005/8/layout/radial6"/>
    <dgm:cxn modelId="{C39F541D-4743-4303-B0E2-DA84044F4136}" type="presParOf" srcId="{39F19B5C-3ECA-4528-8C8B-57F5DB45A62F}" destId="{CBD40B21-F14B-455C-AF72-54FA7C05D294}" srcOrd="3" destOrd="0" presId="urn:microsoft.com/office/officeart/2005/8/layout/radial6"/>
    <dgm:cxn modelId="{B49A966F-AC08-4D66-A074-95B59F744FA0}" type="presParOf" srcId="{39F19B5C-3ECA-4528-8C8B-57F5DB45A62F}" destId="{66A73F2F-29A5-4D33-AF5F-9C62DD53340A}" srcOrd="4" destOrd="0" presId="urn:microsoft.com/office/officeart/2005/8/layout/radial6"/>
    <dgm:cxn modelId="{577F2641-42EB-4A96-9056-D4FC335B5C81}" type="presParOf" srcId="{39F19B5C-3ECA-4528-8C8B-57F5DB45A62F}" destId="{698EFD6E-FEFB-4063-9099-A99B2D2C02A1}" srcOrd="5" destOrd="0" presId="urn:microsoft.com/office/officeart/2005/8/layout/radial6"/>
    <dgm:cxn modelId="{C2DD9B53-799A-4764-929D-08DFF5460FF4}" type="presParOf" srcId="{39F19B5C-3ECA-4528-8C8B-57F5DB45A62F}" destId="{7F25F2A6-05D9-4CDB-B91F-5D1B1105994B}" srcOrd="6" destOrd="0" presId="urn:microsoft.com/office/officeart/2005/8/layout/radial6"/>
    <dgm:cxn modelId="{4EFCA8DA-4770-4557-BFFC-647B0159E921}" type="presParOf" srcId="{39F19B5C-3ECA-4528-8C8B-57F5DB45A62F}" destId="{AC251427-6207-4AAE-9CEB-8514C039FCE8}" srcOrd="7" destOrd="0" presId="urn:microsoft.com/office/officeart/2005/8/layout/radial6"/>
    <dgm:cxn modelId="{89F7E21F-02B0-4650-89C7-9BB29A2F1B59}" type="presParOf" srcId="{39F19B5C-3ECA-4528-8C8B-57F5DB45A62F}" destId="{9F2DAAB1-8CC9-486A-ADD3-58EE3501658B}" srcOrd="8" destOrd="0" presId="urn:microsoft.com/office/officeart/2005/8/layout/radial6"/>
    <dgm:cxn modelId="{6694846B-2C2C-4CA1-8911-B52D2A95B9F1}" type="presParOf" srcId="{39F19B5C-3ECA-4528-8C8B-57F5DB45A62F}" destId="{CE0F9AE7-DEE9-4FC3-9659-8F5473D8E352}" srcOrd="9" destOrd="0" presId="urn:microsoft.com/office/officeart/2005/8/layout/radial6"/>
    <dgm:cxn modelId="{FDEF51D1-7FC6-476C-A65E-FC77976BCA5A}" type="presParOf" srcId="{39F19B5C-3ECA-4528-8C8B-57F5DB45A62F}" destId="{BDA096C2-312F-4160-964E-7E135F208B70}" srcOrd="10" destOrd="0" presId="urn:microsoft.com/office/officeart/2005/8/layout/radial6"/>
    <dgm:cxn modelId="{169C1C65-64E0-4DBF-9EF6-56C97DA44CCC}" type="presParOf" srcId="{39F19B5C-3ECA-4528-8C8B-57F5DB45A62F}" destId="{0EDB4BBF-8831-4D33-BDD9-FB4EE965313B}" srcOrd="11" destOrd="0" presId="urn:microsoft.com/office/officeart/2005/8/layout/radial6"/>
    <dgm:cxn modelId="{DD91CC5F-F2E9-4B42-A08B-33855CCBC5D9}" type="presParOf" srcId="{39F19B5C-3ECA-4528-8C8B-57F5DB45A62F}" destId="{BA6AB485-E40E-4D3C-BDE3-4172DCF1B854}" srcOrd="12" destOrd="0" presId="urn:microsoft.com/office/officeart/2005/8/layout/radial6"/>
    <dgm:cxn modelId="{44A17215-115C-4817-A26A-C99A491B8E4C}" type="presParOf" srcId="{39F19B5C-3ECA-4528-8C8B-57F5DB45A62F}" destId="{A6368736-6CDA-451B-B7A0-ACE13BB42BCC}" srcOrd="13" destOrd="0" presId="urn:microsoft.com/office/officeart/2005/8/layout/radial6"/>
    <dgm:cxn modelId="{C55D4214-D0B8-40B1-86EF-B0AB42688C4D}" type="presParOf" srcId="{39F19B5C-3ECA-4528-8C8B-57F5DB45A62F}" destId="{0D0E1D3D-D58E-446F-930B-A0651862375B}" srcOrd="14" destOrd="0" presId="urn:microsoft.com/office/officeart/2005/8/layout/radial6"/>
    <dgm:cxn modelId="{160E8CA0-AE21-4D8C-BC2D-897EAAC28FD0}" type="presParOf" srcId="{39F19B5C-3ECA-4528-8C8B-57F5DB45A62F}" destId="{451855D4-9902-4C1E-8EEF-82DE733D42E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855D4-9902-4C1E-8EEF-82DE733D42E4}">
      <dsp:nvSpPr>
        <dsp:cNvPr id="0" name=""/>
        <dsp:cNvSpPr/>
      </dsp:nvSpPr>
      <dsp:spPr>
        <a:xfrm>
          <a:off x="1906259" y="900772"/>
          <a:ext cx="5130983" cy="5130983"/>
        </a:xfrm>
        <a:prstGeom prst="blockArc">
          <a:avLst>
            <a:gd name="adj1" fmla="val 12093226"/>
            <a:gd name="adj2" fmla="val 16487641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AB485-E40E-4D3C-BDE3-4172DCF1B854}">
      <dsp:nvSpPr>
        <dsp:cNvPr id="0" name=""/>
        <dsp:cNvSpPr/>
      </dsp:nvSpPr>
      <dsp:spPr>
        <a:xfrm>
          <a:off x="1967982" y="725816"/>
          <a:ext cx="5130983" cy="5130983"/>
        </a:xfrm>
        <a:prstGeom prst="blockArc">
          <a:avLst>
            <a:gd name="adj1" fmla="val 7492042"/>
            <a:gd name="adj2" fmla="val 11838661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F9AE7-DEE9-4FC3-9659-8F5473D8E352}">
      <dsp:nvSpPr>
        <dsp:cNvPr id="0" name=""/>
        <dsp:cNvSpPr/>
      </dsp:nvSpPr>
      <dsp:spPr>
        <a:xfrm>
          <a:off x="1983590" y="736780"/>
          <a:ext cx="5130983" cy="5130983"/>
        </a:xfrm>
        <a:prstGeom prst="blockArc">
          <a:avLst>
            <a:gd name="adj1" fmla="val 3281780"/>
            <a:gd name="adj2" fmla="val 7518207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5F2A6-05D9-4CDB-B91F-5D1B1105994B}">
      <dsp:nvSpPr>
        <dsp:cNvPr id="0" name=""/>
        <dsp:cNvSpPr/>
      </dsp:nvSpPr>
      <dsp:spPr>
        <a:xfrm>
          <a:off x="1427735" y="-429571"/>
          <a:ext cx="6098584" cy="6696292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40B21-F14B-455C-AF72-54FA7C05D294}">
      <dsp:nvSpPr>
        <dsp:cNvPr id="0" name=""/>
        <dsp:cNvSpPr/>
      </dsp:nvSpPr>
      <dsp:spPr>
        <a:xfrm>
          <a:off x="2014086" y="907479"/>
          <a:ext cx="5130983" cy="5130983"/>
        </a:xfrm>
        <a:prstGeom prst="blockArc">
          <a:avLst>
            <a:gd name="adj1" fmla="val 16339424"/>
            <a:gd name="adj2" fmla="val 20296877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01BAC-F405-4480-94E6-601B424873B4}">
      <dsp:nvSpPr>
        <dsp:cNvPr id="0" name=""/>
        <dsp:cNvSpPr/>
      </dsp:nvSpPr>
      <dsp:spPr>
        <a:xfrm>
          <a:off x="3020066" y="2572547"/>
          <a:ext cx="3008538" cy="149495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তোমারা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কী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ছবির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মানুষ</a:t>
          </a:r>
          <a:r>
            <a:rPr lang="bn-BD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দের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কে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চেন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এবং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কীভাবে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চেন</a:t>
          </a:r>
          <a:r>
            <a:rPr lang="en-US" sz="2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?     </a:t>
          </a:r>
          <a:endParaRPr lang="en-US" sz="2800" kern="1200" dirty="0"/>
        </a:p>
      </dsp:txBody>
      <dsp:txXfrm>
        <a:off x="3093043" y="2645524"/>
        <a:ext cx="2862584" cy="1348996"/>
      </dsp:txXfrm>
    </dsp:sp>
    <dsp:sp modelId="{1A9AF343-AD6F-48B3-9353-A604955BD606}">
      <dsp:nvSpPr>
        <dsp:cNvPr id="0" name=""/>
        <dsp:cNvSpPr/>
      </dsp:nvSpPr>
      <dsp:spPr>
        <a:xfrm>
          <a:off x="3640820" y="109222"/>
          <a:ext cx="2080728" cy="1719682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3724768" y="193170"/>
        <a:ext cx="1912832" cy="1551786"/>
      </dsp:txXfrm>
    </dsp:sp>
    <dsp:sp modelId="{66A73F2F-29A5-4D33-AF5F-9C62DD53340A}">
      <dsp:nvSpPr>
        <dsp:cNvPr id="0" name=""/>
        <dsp:cNvSpPr/>
      </dsp:nvSpPr>
      <dsp:spPr>
        <a:xfrm>
          <a:off x="6074489" y="1629264"/>
          <a:ext cx="1666325" cy="1832744"/>
        </a:xfrm>
        <a:prstGeom prst="roundRect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/>
        </a:p>
      </dsp:txBody>
      <dsp:txXfrm>
        <a:off x="6155832" y="1710607"/>
        <a:ext cx="1503639" cy="1670058"/>
      </dsp:txXfrm>
    </dsp:sp>
    <dsp:sp modelId="{AC251427-6207-4AAE-9CEB-8514C039FCE8}">
      <dsp:nvSpPr>
        <dsp:cNvPr id="0" name=""/>
        <dsp:cNvSpPr/>
      </dsp:nvSpPr>
      <dsp:spPr>
        <a:xfrm>
          <a:off x="5183959" y="4415049"/>
          <a:ext cx="1626692" cy="1864689"/>
        </a:xfrm>
        <a:prstGeom prst="roundRect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/>
        </a:p>
      </dsp:txBody>
      <dsp:txXfrm>
        <a:off x="5263368" y="4494458"/>
        <a:ext cx="1467874" cy="1705871"/>
      </dsp:txXfrm>
    </dsp:sp>
    <dsp:sp modelId="{BDA096C2-312F-4160-964E-7E135F208B70}">
      <dsp:nvSpPr>
        <dsp:cNvPr id="0" name=""/>
        <dsp:cNvSpPr/>
      </dsp:nvSpPr>
      <dsp:spPr>
        <a:xfrm>
          <a:off x="2291934" y="4516749"/>
          <a:ext cx="1617863" cy="1661299"/>
        </a:xfrm>
        <a:prstGeom prst="roundRect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kern="1200" dirty="0"/>
        </a:p>
      </dsp:txBody>
      <dsp:txXfrm>
        <a:off x="2370912" y="4595727"/>
        <a:ext cx="1459907" cy="1503343"/>
      </dsp:txXfrm>
    </dsp:sp>
    <dsp:sp modelId="{A6368736-6CDA-451B-B7A0-ACE13BB42BCC}">
      <dsp:nvSpPr>
        <dsp:cNvPr id="0" name=""/>
        <dsp:cNvSpPr/>
      </dsp:nvSpPr>
      <dsp:spPr>
        <a:xfrm>
          <a:off x="1250836" y="1828909"/>
          <a:ext cx="1780363" cy="1433454"/>
        </a:xfrm>
        <a:prstGeom prst="roundRect">
          <a:avLst/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1320811" y="1898884"/>
        <a:ext cx="1640413" cy="1293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0CF2A-ED0B-457C-8B05-95C0EF2F08BB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9701F-C54E-4BCE-82A1-C2E8AC90F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96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দেখছ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মানুষগুলো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গুলো জোড়ায় বসে করবে। সময় নির্দিষ্ট করে দিন। সর্বশেষে শিক্ষার্থীরা কী কাজ করবে বা আপনার নির্দেশনা বুঝল কিনা যাচাই করে কাজটি করতে বলবেন।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7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মানুষগুলো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smtClean="0"/>
              <a:t>?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7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ঝুঁকি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না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কারা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প্রদানের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আপনি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0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নেবে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smtClean="0"/>
              <a:t>?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4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আত্মবিশ্বাসী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কারা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6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সম্ভাব্য</a:t>
            </a:r>
            <a:r>
              <a:rPr lang="en-US" dirty="0" smtClean="0"/>
              <a:t> </a:t>
            </a:r>
            <a:r>
              <a:rPr lang="en-US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পরীক্ষায়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ফলাফল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খেলা-ধুলা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,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5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4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79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সম্ভাব্য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অন্যের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কথা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শুনেই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প্রভাবিত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না, </a:t>
            </a:r>
            <a:r>
              <a:rPr lang="en-US" baseline="0" dirty="0" err="1" smtClean="0"/>
              <a:t>সবসময়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নতুন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অংশ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প্রস্তুত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থাকে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নিজ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ভুল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স্বীকার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অন্যের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মতামতের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শ্রদ্ধা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ঝুঁকি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পায়</a:t>
            </a:r>
            <a:r>
              <a:rPr lang="en-US" baseline="0" dirty="0" smtClean="0"/>
              <a:t> না।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89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6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আজকের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মনোযোগ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আকর্ষণের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জন্যে</a:t>
            </a:r>
            <a:r>
              <a:rPr lang="en-US" baseline="0" dirty="0" smtClean="0"/>
              <a:t> </a:t>
            </a:r>
            <a:r>
              <a:rPr lang="en-US" dirty="0" err="1" smtClean="0"/>
              <a:t>আত্মবিশ্বাস</a:t>
            </a:r>
            <a:r>
              <a:rPr lang="en-US" dirty="0" smtClean="0"/>
              <a:t> </a:t>
            </a:r>
            <a:r>
              <a:rPr lang="en-US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মানুষের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তেমনি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একটি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যেমন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মক্তিযুদ্ধে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সফল</a:t>
            </a:r>
            <a:r>
              <a:rPr lang="en-US" baseline="0" dirty="0" smtClean="0"/>
              <a:t> ) </a:t>
            </a:r>
            <a:r>
              <a:rPr lang="en-US" baseline="0" dirty="0" err="1" smtClean="0"/>
              <a:t>এমন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একটি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ইচ্ছা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অন্যভাবেও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2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46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নেবে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বুঝলে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বলো</a:t>
            </a:r>
            <a:r>
              <a:rPr lang="en-US" baseline="0" dirty="0" smtClean="0"/>
              <a:t>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3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ওরা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পরীক্ষায়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উত্তরঃ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আত্মবিশ্বাস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)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ঘোষণা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 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1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নেবে</a:t>
            </a:r>
            <a:r>
              <a:rPr lang="en-US" baseline="0" dirty="0" smtClean="0"/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ছবিটিতে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পেয়েছে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smtClean="0"/>
              <a:t>?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5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(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আত্মবিশ্বাস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)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আত্মবিশ্বাস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4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নেবে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জানতে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smtClean="0"/>
              <a:t>?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4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নেবে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কেমন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smtClean="0"/>
              <a:t>?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9701F-C54E-4BCE-82A1-C2E8AC90F4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5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6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7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1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7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4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3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6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22EC5-F6A9-48D3-8A2C-790447529B5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405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98924" y="4527551"/>
            <a:ext cx="2057400" cy="365125"/>
          </a:xfrm>
          <a:prstGeom prst="rect">
            <a:avLst/>
          </a:prstGeom>
        </p:spPr>
        <p:txBody>
          <a:bodyPr/>
          <a:lstStyle/>
          <a:p>
            <a:fld id="{036122F3-25F4-4E57-8168-D5E1D3B0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1741" y="6550223"/>
            <a:ext cx="1868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Md</a:t>
            </a:r>
            <a:r>
              <a:rPr lang="en-US" sz="1400" dirty="0" smtClean="0"/>
              <a:t> Abu Hasan </a:t>
            </a:r>
            <a:r>
              <a:rPr lang="en-US" sz="1400" dirty="0" err="1" smtClean="0"/>
              <a:t>Sarder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190" y="954074"/>
            <a:ext cx="896532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5190" y="3902278"/>
            <a:ext cx="8965323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বেন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বিয়োজন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90" y="2344900"/>
            <a:ext cx="89653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এখানে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তিনটি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ব্যবহারিক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,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শ্রেণিকাজ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অনুযায়ী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শ্রেণিকাজ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    </a:t>
            </a:r>
          </a:p>
        </p:txBody>
      </p:sp>
    </p:spTree>
    <p:extLst>
      <p:ext uri="{BB962C8B-B14F-4D97-AF65-F5344CB8AC3E}">
        <p14:creationId xmlns:p14="http://schemas.microsoft.com/office/powerpoint/2010/main" val="42524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rrow.wav"/>
          </p:stSnd>
        </p:sndAc>
      </p:transition>
    </mc:Choice>
    <mc:Fallback xmlns="">
      <p:transition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01" y="1268979"/>
            <a:ext cx="4193148" cy="2731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136852" y="1302401"/>
            <a:ext cx="4328616" cy="2733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00" y="4035973"/>
            <a:ext cx="3918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দেশের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1716" y="4119516"/>
            <a:ext cx="412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852" y="5192608"/>
            <a:ext cx="8939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সবসময়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নিত্য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অংশ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প্রস্তুত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6919" y="247029"/>
            <a:ext cx="4748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4214" y="717455"/>
            <a:ext cx="30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1769174" y="4618222"/>
            <a:ext cx="62355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78085838"/>
              </p:ext>
            </p:extLst>
          </p:nvPr>
        </p:nvGraphicFramePr>
        <p:xfrm>
          <a:off x="-37703" y="0"/>
          <a:ext cx="8991651" cy="623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41966" y="1176440"/>
            <a:ext cx="223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শহীদ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সালাম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8729" y="2662922"/>
            <a:ext cx="208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শহীদ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রফিক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5328" y="5380591"/>
            <a:ext cx="2281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শহীদ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শফিউর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338" y="3186224"/>
            <a:ext cx="2274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শহীদ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বরকত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5716" y="5380591"/>
            <a:ext cx="210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শহীদ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জব্বার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100031"/>
            <a:ext cx="914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ওরা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শহীদ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হয়েছিল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ওরা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সৈনিক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C01BAC-F405-4480-94E6-601B42487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2CC01BAC-F405-4480-94E6-601B424873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9AF343-AD6F-48B3-9353-A604955BD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1A9AF343-AD6F-48B3-9353-A604955BD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D40B21-F14B-455C-AF72-54FA7C05D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CBD40B21-F14B-455C-AF72-54FA7C05D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A73F2F-29A5-4D33-AF5F-9C62DD533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dgm id="{66A73F2F-29A5-4D33-AF5F-9C62DD5334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25F2A6-05D9-4CDB-B91F-5D1B11059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7F25F2A6-05D9-4CDB-B91F-5D1B11059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251427-6207-4AAE-9CEB-8514C039F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>
                                            <p:graphicEl>
                                              <a:dgm id="{AC251427-6207-4AAE-9CEB-8514C039F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0F9AE7-DEE9-4FC3-9659-8F5473D8E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CE0F9AE7-DEE9-4FC3-9659-8F5473D8E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A096C2-312F-4160-964E-7E135F208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>
                                            <p:graphicEl>
                                              <a:dgm id="{BDA096C2-312F-4160-964E-7E135F208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6AB485-E40E-4D3C-BDE3-4172DCF1B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BA6AB485-E40E-4D3C-BDE3-4172DCF1B8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368736-6CDA-451B-B7A0-ACE13BB42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>
                                            <p:graphicEl>
                                              <a:dgm id="{A6368736-6CDA-451B-B7A0-ACE13BB42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1855D4-9902-4C1E-8EEF-82DE733D42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graphicEl>
                                              <a:dgm id="{451855D4-9902-4C1E-8EEF-82DE733D42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8" b="11725"/>
          <a:stretch/>
        </p:blipFill>
        <p:spPr>
          <a:xfrm>
            <a:off x="465566" y="937746"/>
            <a:ext cx="3865802" cy="2404094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12" y="987119"/>
            <a:ext cx="3872028" cy="241452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2583001" y="4884277"/>
            <a:ext cx="3398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মানুষেরা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96215" y="5831644"/>
            <a:ext cx="491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মুক্তিযোদ্ধাদের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ছিল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অসীম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8331" y="256141"/>
            <a:ext cx="6671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833" y="3537126"/>
            <a:ext cx="341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মুক্তিযোদ্ধাদের</a:t>
            </a:r>
            <a:r>
              <a:rPr lang="en-US" sz="3600" dirty="0" smtClean="0"/>
              <a:t> </a:t>
            </a:r>
            <a:r>
              <a:rPr lang="en-US" sz="3600" dirty="0" err="1" smtClean="0"/>
              <a:t>প্রশিক্ষণ</a:t>
            </a:r>
            <a:r>
              <a:rPr lang="en-US" sz="3600" dirty="0" smtClean="0"/>
              <a:t>  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914147" y="3577415"/>
            <a:ext cx="128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যুদ্ধক্ষেত্র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472950" y="4245644"/>
            <a:ext cx="3964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ঝুঁ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না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6802" y="3341840"/>
            <a:ext cx="1559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ঝুঁ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কিপূর্ণ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99" y="983936"/>
            <a:ext cx="6418506" cy="3851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3467" y="214495"/>
            <a:ext cx="5091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5345" y="4694198"/>
            <a:ext cx="464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খেলোয়াড়দের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পুরস্কার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96020"/>
            <a:ext cx="1929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পুরস্কার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পেতে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021" y="5261845"/>
            <a:ext cx="9057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খেলায়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জয়লাভ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খেললে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জয়লাভ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b="12491"/>
          <a:stretch/>
        </p:blipFill>
        <p:spPr>
          <a:xfrm>
            <a:off x="4418921" y="1344779"/>
            <a:ext cx="4413313" cy="273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" y="1344779"/>
            <a:ext cx="4178681" cy="2785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4243" y="334477"/>
            <a:ext cx="728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চিন্তা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বলো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246" y="4366935"/>
            <a:ext cx="290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9222" y="4366934"/>
            <a:ext cx="355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139" y="5394210"/>
            <a:ext cx="887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যাদের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ফাঁকি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দেওয়ার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মানসিকতা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তারাই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2" y="1311637"/>
            <a:ext cx="6654018" cy="3732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0057" y="138473"/>
            <a:ext cx="2939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দলগত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175555"/>
            <a:ext cx="8891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তুমি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আত্মবিশ্বাসকে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লাগিয়ে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দেশ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সমাজের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উপকার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পারো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99" y="1164347"/>
            <a:ext cx="881627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কাদের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ভিতর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কোনো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ফেলে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রাখার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মানসিকতা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   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5053" y="1930443"/>
            <a:ext cx="381281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(খ)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সৃজনশীল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ভিতর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98" y="2838038"/>
            <a:ext cx="476520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(গ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আত্মমর্যাদাবান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ভিতর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838038"/>
            <a:ext cx="405107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(ঘ)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ভিতর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600" y="3794517"/>
            <a:ext cx="861198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দশের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কল্যাণে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64" y="5384355"/>
            <a:ext cx="4343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(গ)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ঝুঁকি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64" y="1913861"/>
            <a:ext cx="48273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(ক)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ভিত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7348" y="677134"/>
            <a:ext cx="3491759" cy="407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 বের কর 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8760" y="6116135"/>
            <a:ext cx="2928937" cy="553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58760" y="6094352"/>
            <a:ext cx="2928937" cy="596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5251" y="4560613"/>
            <a:ext cx="432261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(খ)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উঠে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84" y="4580120"/>
            <a:ext cx="43434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দুর্নীতি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5252" y="5320075"/>
            <a:ext cx="43226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(ঘ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5979" y="77262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6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1" grpId="0" animBg="1"/>
      <p:bldP spid="11" grpId="1" animBg="1"/>
      <p:bldP spid="11" grpId="2" animBg="1"/>
      <p:bldP spid="11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8496" y="1267074"/>
            <a:ext cx="2489468" cy="553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1911" y="656704"/>
            <a:ext cx="3366502" cy="407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429337"/>
            <a:ext cx="6199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করণীয়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--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" y="2139551"/>
            <a:ext cx="2918478" cy="7186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অন্যের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কথা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প্রভাবিত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না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হওয়া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  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383280" y="2139551"/>
            <a:ext cx="2865133" cy="731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সবসময়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ভুল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ঢেকে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  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352045" y="2177349"/>
            <a:ext cx="2676173" cy="681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iii)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অন্যের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মতামতকে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সম্মান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  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7158328" y="3521885"/>
            <a:ext cx="1869890" cy="4779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(ঘ)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ও iii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56157" y="3578927"/>
            <a:ext cx="1943102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(গ)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5280" y="3553429"/>
            <a:ext cx="2178832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(ক)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ii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ওiii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399" y="4043294"/>
            <a:ext cx="887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---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938" y="4763387"/>
            <a:ext cx="2836068" cy="8086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অন্যের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কথা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বিশ্বাস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091640" y="4760438"/>
            <a:ext cx="2836068" cy="8382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ii)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মিথ্যা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যাচাই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না     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6124727" y="4736798"/>
            <a:ext cx="2795575" cy="885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iii)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ঝুঁকি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  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1938" y="2944237"/>
            <a:ext cx="3018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304" y="5551855"/>
            <a:ext cx="325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5280" y="6154844"/>
            <a:ext cx="2240348" cy="4286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(ক)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ii ও iii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94847" y="3553429"/>
            <a:ext cx="1915741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60665" y="6094502"/>
            <a:ext cx="2267553" cy="572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(ঘ)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ও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ii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07565" y="6154843"/>
            <a:ext cx="1614491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(খ)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653993" y="6166372"/>
            <a:ext cx="2002924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(গ)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48495" y="1259631"/>
            <a:ext cx="2579723" cy="596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5979" y="77262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14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3" grpId="0" animBg="1"/>
      <p:bldP spid="22" grpId="0" animBg="1"/>
      <p:bldP spid="22" grpId="1" animBg="1"/>
      <p:bldP spid="22" grpId="2" animBg="1"/>
      <p:bldP spid="22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610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s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0" y="975072"/>
            <a:ext cx="7721365" cy="4346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4152" y="51742"/>
            <a:ext cx="2801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665890" y="5517739"/>
            <a:ext cx="8355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বৈশিষ্ট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্য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থাকলে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</p:spTree>
    <p:extLst>
      <p:ext uri="{BB962C8B-B14F-4D97-AF65-F5344CB8AC3E}">
        <p14:creationId xmlns:p14="http://schemas.microsoft.com/office/powerpoint/2010/main" val="33485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1" y="1606039"/>
            <a:ext cx="8251419" cy="44321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89872" y="159489"/>
            <a:ext cx="2935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r>
              <a:rPr lang="en-US" sz="8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49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" y="600514"/>
            <a:ext cx="9044025" cy="5567169"/>
          </a:xfrm>
          <a:prstGeom prst="roundRect">
            <a:avLst>
              <a:gd name="adj" fmla="val 19139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652528" y="1112591"/>
            <a:ext cx="49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en-US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সকলকে</a:t>
            </a:r>
            <a:r>
              <a:rPr lang="en-US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07654" y="1439563"/>
            <a:ext cx="159860" cy="188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67514" y="5235858"/>
            <a:ext cx="159860" cy="188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28091" y="1524355"/>
            <a:ext cx="159860" cy="188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53665" y="5011689"/>
            <a:ext cx="159860" cy="188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2417" y="1232527"/>
            <a:ext cx="3577880" cy="52044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15261" y="5204339"/>
            <a:ext cx="383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অধ্যায়:১,পাঠ:১৪,সময়:৫০মিনিট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8" y="917560"/>
            <a:ext cx="2986884" cy="2707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423962" y="234620"/>
            <a:ext cx="245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580" y="3834734"/>
            <a:ext cx="5229652" cy="273921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আবু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হাচান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সরদার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চুয়াডাঙ্গা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কৃষ্ণনগর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মাধ্যমিক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কেশবপুর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যশোর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সেলঃ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০১৭১৫৩০৯৪২৩ </a:t>
            </a:r>
          </a:p>
        </p:txBody>
      </p:sp>
    </p:spTree>
    <p:extLst>
      <p:ext uri="{BB962C8B-B14F-4D97-AF65-F5344CB8AC3E}">
        <p14:creationId xmlns:p14="http://schemas.microsoft.com/office/powerpoint/2010/main" val="36983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2070" y="182081"/>
            <a:ext cx="2875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606545" y="2151957"/>
            <a:ext cx="82453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000" i="1" dirty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--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ব্যক্তির বৈশিষ্ট্য ব্যাখ্যা করতে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হওয়ার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  <a:p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504496"/>
            <a:ext cx="8008882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564" y="5265699"/>
            <a:ext cx="847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বলগুলো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খেলেছে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0336" y="1828800"/>
            <a:ext cx="321678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ভিডিওটি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বুঝলে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068938"/>
              </p:ext>
            </p:extLst>
          </p:nvPr>
        </p:nvGraphicFramePr>
        <p:xfrm>
          <a:off x="3513120" y="1901420"/>
          <a:ext cx="1336544" cy="1127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3120" y="1901420"/>
                        <a:ext cx="1336544" cy="1127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49664" y="3211103"/>
            <a:ext cx="4183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সবকটি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গোল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পেরেছে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4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00" y="1433063"/>
            <a:ext cx="4103853" cy="2901820"/>
          </a:xfrm>
          <a:ln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/>
          <a:stretch/>
        </p:blipFill>
        <p:spPr>
          <a:xfrm>
            <a:off x="137857" y="1433063"/>
            <a:ext cx="4515576" cy="2901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856" y="236912"/>
            <a:ext cx="8797597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হই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137857" y="283078"/>
            <a:ext cx="879759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08" y="4544265"/>
            <a:ext cx="900614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পরীক্ষায়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আনন্দ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8304" y="5252151"/>
            <a:ext cx="712524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পরীক্ষায়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6526" y="5898482"/>
            <a:ext cx="19554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5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8" b="7812"/>
          <a:stretch/>
        </p:blipFill>
        <p:spPr>
          <a:xfrm>
            <a:off x="46293" y="1429349"/>
            <a:ext cx="4246537" cy="2827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0070" y="309398"/>
            <a:ext cx="541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পেয়েছে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বলো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7582" y="4876442"/>
            <a:ext cx="326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54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2" y="1477889"/>
            <a:ext cx="4242367" cy="27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 b="4414"/>
          <a:stretch/>
        </p:blipFill>
        <p:spPr>
          <a:xfrm>
            <a:off x="109213" y="951143"/>
            <a:ext cx="4533897" cy="32388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99" y="944340"/>
            <a:ext cx="4453591" cy="32456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793460" y="4397508"/>
            <a:ext cx="1955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4242" y="243257"/>
            <a:ext cx="658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কাজগুলো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38158"/>
            <a:ext cx="9080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থাকলে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কোনো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যথাযথভাবে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সম্পন্ন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4346" y="4269526"/>
            <a:ext cx="2727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</a:t>
            </a:r>
            <a:r>
              <a:rPr lang="en-US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r="22643" b="15576"/>
          <a:stretch/>
        </p:blipFill>
        <p:spPr>
          <a:xfrm>
            <a:off x="6148353" y="1138168"/>
            <a:ext cx="2924054" cy="2564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1138168"/>
            <a:ext cx="3348256" cy="2640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84" y="4549587"/>
            <a:ext cx="361867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অংশ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না। 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90148" y="4575351"/>
            <a:ext cx="36501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অংশ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11607" r="422" b="5961"/>
          <a:stretch/>
        </p:blipFill>
        <p:spPr>
          <a:xfrm>
            <a:off x="3839655" y="1138168"/>
            <a:ext cx="2091320" cy="2618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0966" y="3072203"/>
            <a:ext cx="2308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কিশোর</a:t>
            </a:r>
            <a:r>
              <a:rPr lang="en-US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মুক্তিযোদ্ধা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1927" y="222155"/>
            <a:ext cx="614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জানতে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881" y="5518134"/>
            <a:ext cx="858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জানতে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যারা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যারা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তাদের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রয়েছে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7813" y="3778392"/>
            <a:ext cx="5112335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0147" y="3806413"/>
            <a:ext cx="3650175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আত্মবিশ্বাসী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500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5000</Template>
  <TotalTime>2963</TotalTime>
  <Words>1057</Words>
  <Application>Microsoft Office PowerPoint</Application>
  <PresentationFormat>On-screen Show (4:3)</PresentationFormat>
  <Paragraphs>143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NikoshBAN</vt:lpstr>
      <vt:lpstr>Vrinda</vt:lpstr>
      <vt:lpstr>5000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AS</dc:creator>
  <cp:lastModifiedBy>DELL</cp:lastModifiedBy>
  <cp:revision>554</cp:revision>
  <dcterms:created xsi:type="dcterms:W3CDTF">2015-05-18T07:04:25Z</dcterms:created>
  <dcterms:modified xsi:type="dcterms:W3CDTF">2016-08-06T09:21:47Z</dcterms:modified>
</cp:coreProperties>
</file>